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5" r:id="rId4"/>
    <p:sldId id="269" r:id="rId5"/>
    <p:sldId id="270" r:id="rId6"/>
    <p:sldId id="271" r:id="rId7"/>
    <p:sldId id="272" r:id="rId8"/>
    <p:sldId id="274" r:id="rId9"/>
    <p:sldId id="273" r:id="rId10"/>
    <p:sldId id="262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89278" autoAdjust="0"/>
  </p:normalViewPr>
  <p:slideViewPr>
    <p:cSldViewPr snapToGrid="0">
      <p:cViewPr varScale="1">
        <p:scale>
          <a:sx n="91" d="100"/>
          <a:sy n="91" d="100"/>
        </p:scale>
        <p:origin x="84" y="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1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SFML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OculusSDK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Bandit</a:t>
            </a:r>
            <a:br>
              <a:rPr lang="en-US" dirty="0" smtClean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Statistiken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(eine </a:t>
            </a:r>
            <a:r>
              <a:rPr lang="de-DE" dirty="0" err="1" smtClean="0"/>
              <a:t>übersicht</a:t>
            </a:r>
            <a:r>
              <a:rPr lang="de-DE" dirty="0" smtClean="0"/>
              <a:t>?)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WorldTree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VoxelCluster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Represent</a:t>
            </a:r>
            <a:r>
              <a:rPr lang="de-DE" dirty="0" smtClean="0"/>
              <a:t> all </a:t>
            </a:r>
            <a:r>
              <a:rPr lang="de-DE" dirty="0" err="1" smtClean="0"/>
              <a:t>entities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Datastructures</a:t>
            </a:r>
            <a:endParaRPr lang="de-DE" dirty="0" smtClean="0"/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unordered_map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ivec3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*&gt;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VoxelTree</a:t>
            </a:r>
            <a:endParaRPr lang="de-DE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lvl="1"/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VoxelGridCmp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ZAxis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ref_ptr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VertexArrayObject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VoxelData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8" t="15417" r="16328" b="6944"/>
          <a:stretch/>
        </p:blipFill>
        <p:spPr>
          <a:xfrm>
            <a:off x="457200" y="2992755"/>
            <a:ext cx="3209219" cy="2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de-DE" dirty="0" smtClean="0"/>
              <a:t>	</a:t>
            </a:r>
            <a:r>
              <a:rPr lang="de-DE" sz="2900" dirty="0" err="1"/>
              <a:t>Simulated</a:t>
            </a:r>
            <a:r>
              <a:rPr lang="de-DE" sz="2900" dirty="0"/>
              <a:t> on GPU</a:t>
            </a:r>
          </a:p>
          <a:p>
            <a:pPr>
              <a:lnSpc>
                <a:spcPct val="120000"/>
              </a:lnSpc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VertexShader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585" y="1050258"/>
            <a:ext cx="4158840" cy="30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" y="1"/>
            <a:ext cx="12191985" cy="50832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192000" cy="50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223</Words>
  <Application>Microsoft Office PowerPoint</Application>
  <PresentationFormat>Breitbild</PresentationFormat>
  <Paragraphs>99</Paragraphs>
  <Slides>12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Consolas</vt:lpstr>
      <vt:lpstr>Neo Sans Std</vt:lpstr>
      <vt:lpstr>Wingdings</vt:lpstr>
      <vt:lpstr>powerpoint_hpi_cgs_wide</vt:lpstr>
      <vt:lpstr>Voxellancer</vt:lpstr>
      <vt:lpstr>Motivation</vt:lpstr>
      <vt:lpstr>Features</vt:lpstr>
      <vt:lpstr>WorldTree</vt:lpstr>
      <vt:lpstr>VoxelCluster</vt:lpstr>
      <vt:lpstr>Particles</vt:lpstr>
      <vt:lpstr>Postprocessing</vt:lpstr>
      <vt:lpstr>RenderPipeline</vt:lpstr>
      <vt:lpstr>Antialiasing</vt:lpstr>
      <vt:lpstr>Libraries &amp; Tools</vt:lpstr>
      <vt:lpstr>Statistiken &amp; Fakten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Christian Dullweber</cp:lastModifiedBy>
  <cp:revision>39</cp:revision>
  <dcterms:created xsi:type="dcterms:W3CDTF">2013-10-30T14:23:30Z</dcterms:created>
  <dcterms:modified xsi:type="dcterms:W3CDTF">2014-03-22T14:03:26Z</dcterms:modified>
</cp:coreProperties>
</file>